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hG0NG/mjil3Q9eS5LpFN1vD4x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La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-gobierno.png" id="12" name="Google Shape;1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png" id="14" name="Google Shape;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erre.png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.png" id="18" name="Google Shape;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+textura.png" id="20" name="Google Shape;2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con-franja.png"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-naranja.png" id="24" name="Google Shape;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1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3522750" y="857100"/>
            <a:ext cx="443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GRUPO 1</a:t>
            </a:r>
            <a:br>
              <a:rPr b="1" i="0" lang="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“SHOPPING JACK”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720950" y="1849400"/>
            <a:ext cx="5702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Realizado por: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Mike Alejandro Montealegre Oviedo    Manuel Santiago Galindo Bernal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Orlando Mora Acosta                           Juan David Villamil Rodriguez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Alison Natalia Becerra Cucunuba        Juan Carlos Supelano Velasquez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Andres Camilo Marín Santana  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63" y="3034700"/>
            <a:ext cx="4072662" cy="1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1887175" y="762275"/>
            <a:ext cx="566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r>
              <a:rPr b="0" i="0" lang="e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914200" y="1767775"/>
            <a:ext cx="52452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empresa Shopping Jack es un almacén de ropa, ubicado en Bogotá, en la localidad de Bosa, en el barrio Villa Andrea, que produce, vende y exporta productos a nivel nacional.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partir del levantamiento de datos, se identifica un problema, debido a que la empresa maneja una gran cantidad de productos, y no lleva un inventario óptimo de estos, lo cual causa </a:t>
            </a:r>
            <a:r>
              <a:rPr lang="es">
                <a:solidFill>
                  <a:schemeClr val="dk1"/>
                </a:solidFill>
              </a:rPr>
              <a:t>una mala </a:t>
            </a:r>
            <a:r>
              <a:rPr lang="es">
                <a:solidFill>
                  <a:schemeClr val="dk1"/>
                </a:solidFill>
              </a:rPr>
              <a:t>distribución</a:t>
            </a:r>
            <a:r>
              <a:rPr lang="es">
                <a:solidFill>
                  <a:schemeClr val="dk1"/>
                </a:solidFill>
              </a:rPr>
              <a:t> de los productos en las bodegas </a:t>
            </a:r>
            <a:r>
              <a:rPr lang="es">
                <a:solidFill>
                  <a:schemeClr val="dk1"/>
                </a:solidFill>
              </a:rPr>
              <a:t>además</a:t>
            </a:r>
            <a:r>
              <a:rPr lang="es">
                <a:solidFill>
                  <a:schemeClr val="dk1"/>
                </a:solidFill>
              </a:rPr>
              <a:t> de la </a:t>
            </a:r>
            <a:r>
              <a:rPr lang="es">
                <a:solidFill>
                  <a:schemeClr val="dk1"/>
                </a:solidFill>
              </a:rPr>
              <a:t>pérdida</a:t>
            </a:r>
            <a:r>
              <a:rPr lang="es">
                <a:solidFill>
                  <a:schemeClr val="dk1"/>
                </a:solidFill>
              </a:rPr>
              <a:t> de materiales y productos.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7718" r="17776" t="12533"/>
          <a:stretch/>
        </p:blipFill>
        <p:spPr>
          <a:xfrm>
            <a:off x="1112701" y="1767775"/>
            <a:ext cx="1514500" cy="23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/>
        </p:nvSpPr>
        <p:spPr>
          <a:xfrm>
            <a:off x="2368225" y="939900"/>
            <a:ext cx="497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JUSTIFICACIÓN</a:t>
            </a:r>
            <a:r>
              <a:rPr b="0" i="0" lang="e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1143425" y="1775225"/>
            <a:ext cx="4200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partir del análisis de la problemática, y algunas técnicas de recolección de datos, se puede identificar que “Shopping Jack” tiene dificultades con el manejo de su inventario. Por ende, se creará un sistema de información orientado a la web, que gestione el inventario en relación al almacenamiento y distribución de los productos propios de la empresa.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8250" y="1935925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2368225" y="962100"/>
            <a:ext cx="497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r>
              <a:rPr b="1" i="0" lang="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56625" y="1908450"/>
            <a:ext cx="27363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sistema de información orientado a la web, para mejorar la gestión del inventario de la empresa “Shopping Jack”, donde se evidencie productos en stock y su ubicación.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850" y="2009700"/>
            <a:ext cx="3369000" cy="16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/>
        </p:nvSpPr>
        <p:spPr>
          <a:xfrm>
            <a:off x="2368225" y="939900"/>
            <a:ext cx="497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134200" y="2049400"/>
            <a:ext cx="4386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el stock de los productos.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Llevar un registro del estado de los productos.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la información del almacén.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Informar al personal administrativo acerca del inventario</a:t>
            </a:r>
            <a:endParaRPr b="0" i="0" sz="13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199" y="1907625"/>
            <a:ext cx="2233275" cy="16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1902000" y="932500"/>
            <a:ext cx="60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DELIMITACIÓN Y ALCANCE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1709575" y="1546750"/>
            <a:ext cx="65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1258125" y="1849750"/>
            <a:ext cx="419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de información será desarrollado para la empresa de “Shopping Jack” en un periodo de tiempo de catorce (14) meses.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llevará a cabo la tarea de gestionar el inventario de los productos, realizando un control óptimo para el beneficio de la empresa. Este sistema de información será controlado o administrado por el gerente de inventario.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378" y="2115038"/>
            <a:ext cx="2534299" cy="13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